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A9E48-35A6-4B60-BB37-EC42E1A38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BAD28-038A-4712-ACD2-C35BD593A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E26D5-0911-42AE-B284-32AF253C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25402-24FE-41FB-B110-17039E8AA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43E36-EFCB-4F27-AEF0-15AFB788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9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1CEE-EF69-42D3-A977-C754F0B2A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5D616-8E6E-4A6D-B4BC-DCF33EA3E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2772B-1D19-4C0F-BFFF-C81B18109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0F0A3-5FE7-4F39-9A13-8AFBFE92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9C618-F22B-4042-AB1E-A4F8FE15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5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E72963-4649-43D3-9C2F-54720EB60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F42C8-C607-4473-8CD2-7AEDECA0A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AA117-C9A4-4E8A-85E1-E340ACAE7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851AB-3B90-4DD9-9290-D53735FFD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E178B-59CD-439C-A21A-0FD8581F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2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8EE76-FF30-4020-8016-D6C314D2D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CBB50-910B-4FB5-95DB-6BC4F9B6F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E405B-0608-42B5-9A34-34CD8D2D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BB81D-DF58-4886-9C4A-11ED25E6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A1626-9828-4C91-AB62-80BEF8A66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7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1890-8D3E-4910-B34B-00D4EDB18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043BF-7317-438A-8766-591AAEC81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6BE3C-7EBE-4B3F-9ABC-A7666E6B4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D283F-A5FF-453C-8101-2980FCD2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E46C3-AABE-4448-9D41-4569884B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1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07FB0-3A51-48EE-B2DB-618C83A6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536F-CDE4-46C5-874C-C8719F98E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EEA32-4B8A-498C-BB5C-D2FD5BC5E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05594-17CB-4836-B839-363293FC3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7457DB-0690-43D8-86A7-BEF43DA3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0D95C-8DC8-4894-B30F-82FA56B4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37CA4-6DBC-4301-AE76-800ADF6E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E4033-0A62-411D-925C-A84349FE7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552E64-E55D-4218-8C37-B10A14632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F6B702-1322-4E8F-A80E-3D4F54289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2D1163-EB4E-4DB6-A8D2-6A1EAB2F7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5A27FA-C4FB-446C-951B-893B6BA67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E157F4-9A9A-4697-9AD1-A44083B5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00E68D-734D-46AE-B8D6-94178D958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4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EF1B9-A458-47E0-B220-5CA2818C4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DD2A67-3DC4-4C23-9639-BF266B85F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9CC046-79B3-4325-80E7-61DE144FC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05422-6BC4-4481-B5EE-25C17AE3A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4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D69050-9F54-468E-A2C7-5F6DB2E49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28F261-C28A-478A-B415-73B475654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77FAC-E4B0-44FE-939D-9359ABF0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4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7939B-AAAE-4082-9823-816E8EA9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985D7-31D5-4052-849E-585A1FEC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886A7-4869-48A1-AAAE-95C0FB0FC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382EA-A163-4906-AE0B-D35F20D9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45605-82FA-4CD4-9768-DFEB3FE3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689424-59C6-4449-8CD9-73986BA5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52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D6F59-7ACE-48E1-83B6-E012280DF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B1453A-D232-43AC-93E4-B3E8765CE7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EE3D47-CBE1-4391-BBE7-86BC1CEE0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FCD12-586B-4ACC-8EE9-2C3C4C1EC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EB1A0-2961-4DDD-9342-9DAE21D0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118CB-C9C7-4F65-8180-6485F3ED5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24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850458-2BD3-460C-8122-895627CCE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43347-ABDC-4699-9519-575DF13CC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AD4C0-D10F-4345-A97D-AEC49C53C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58A5-7A13-485E-AAAE-EE366D56AE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8BAB0-44DC-4968-9A2B-7EF2840BA5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AF39F-8C31-4A8B-BF8C-3EC36CA59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66DBE-F5AF-4024-8CDC-F40AF7B04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84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D89F-4009-4937-9631-695EF52F02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Valid Online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F04B34-1081-4CF3-B64F-A56EF9DAE5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</a:t>
            </a:r>
          </a:p>
        </p:txBody>
      </p:sp>
    </p:spTree>
    <p:extLst>
      <p:ext uri="{BB962C8B-B14F-4D97-AF65-F5344CB8AC3E}">
        <p14:creationId xmlns:p14="http://schemas.microsoft.com/office/powerpoint/2010/main" val="356289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60BA4-6CF9-4A1E-8E3D-2DE141C3B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0CE3E-097B-4F68-960F-C5812D72C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2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594ED-F101-4136-87E7-B6430BADE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C220C-7C48-483E-A608-4AFF6BB1D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2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5DA9-01D6-4E28-AA68-338C7CDEA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91F9E-67F1-4290-9F45-752175B57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55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840C8-8172-41C7-A983-9A543005C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5915D-BE51-4A9A-BFD7-00A56A1F0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6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94514-750D-4E40-B463-81FABF3C3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Greek Columns</a:t>
            </a:r>
            <a:br>
              <a:rPr lang="en-US"/>
            </a:br>
            <a:r>
              <a:rPr lang="en-US"/>
              <a:t>Website: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48A2D-A891-4AC4-AADE-692C225F3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3270818" cy="8239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1CB68-6433-4D74-A133-45CF0AD5D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3270818" cy="3684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7A8854-6192-447C-BDAF-3C9D43570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16536" y="1681163"/>
            <a:ext cx="3838852" cy="8239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B3F703-5627-4471-B2D7-04967D143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16536" y="2505075"/>
            <a:ext cx="3838852" cy="36845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1CF96E-8FC3-4597-9995-6E7EA5984D4F}"/>
              </a:ext>
            </a:extLst>
          </p:cNvPr>
          <p:cNvSpPr txBox="1"/>
          <p:nvPr/>
        </p:nvSpPr>
        <p:spPr>
          <a:xfrm>
            <a:off x="4110607" y="1690688"/>
            <a:ext cx="3405928" cy="822960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en-US" sz="2400" dirty="0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45CAD1-C472-4A44-835A-1C59C0F6ABDC}"/>
              </a:ext>
            </a:extLst>
          </p:cNvPr>
          <p:cNvSpPr txBox="1"/>
          <p:nvPr/>
        </p:nvSpPr>
        <p:spPr>
          <a:xfrm>
            <a:off x="4110607" y="2513648"/>
            <a:ext cx="3405928" cy="368458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80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312247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Valid Online Research</vt:lpstr>
      <vt:lpstr>1.</vt:lpstr>
      <vt:lpstr>2.</vt:lpstr>
      <vt:lpstr>3.</vt:lpstr>
      <vt:lpstr>4.</vt:lpstr>
      <vt:lpstr>Types of Greek Columns Website: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 Online Research</dc:title>
  <dc:creator>Morris, Tyler</dc:creator>
  <cp:lastModifiedBy>Morris, Tyler</cp:lastModifiedBy>
  <cp:revision>1</cp:revision>
  <dcterms:created xsi:type="dcterms:W3CDTF">2021-10-11T19:12:01Z</dcterms:created>
  <dcterms:modified xsi:type="dcterms:W3CDTF">2021-10-11T19:23:35Z</dcterms:modified>
</cp:coreProperties>
</file>